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Poppins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oppins-bold.fntdata"/><Relationship Id="rId10" Type="http://schemas.openxmlformats.org/officeDocument/2006/relationships/font" Target="fonts/Poppins-regular.fntdata"/><Relationship Id="rId13" Type="http://schemas.openxmlformats.org/officeDocument/2006/relationships/font" Target="fonts/Poppins-boldItalic.fntdata"/><Relationship Id="rId12" Type="http://schemas.openxmlformats.org/officeDocument/2006/relationships/font" Target="fonts/Poppins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1" Type="http://schemas.openxmlformats.org/officeDocument/2006/relationships/hyperlink" Target="https://docs.google.com/presentation/d/1gisYHDUh5lVknrmTA-bQHF38i5Gg9qNXGnf0DJQWSjk/pub?start=true&amp;loop=true&amp;delayms=3000" TargetMode="External"/><Relationship Id="rId10" Type="http://schemas.openxmlformats.org/officeDocument/2006/relationships/hyperlink" Target="https://docs.google.com/presentation/d/1gisYHDUh5lVknrmTA-bQHF38i5Gg9qNXGnf0DJQWSjk/edit?usp=sharing" TargetMode="External"/><Relationship Id="rId13" Type="http://schemas.openxmlformats.org/officeDocument/2006/relationships/hyperlink" Target="https://docs.google.com/presentation/d/1gisYHDUh5lVknrmTA-bQHF38i5Gg9qNXGnf0DJQWSjk/htmlpresent" TargetMode="External"/><Relationship Id="rId12" Type="http://schemas.openxmlformats.org/officeDocument/2006/relationships/hyperlink" Target="https://docs.google.com/presentation/d/1gisYHDUh5lVknrmTA-bQHF38i5Gg9qNXGnf0DJQWSjk/view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drive.google.com/file/d/1Jn1Tr5n1wNATtrKt7y21zehtgArvhxWk/view?usp=sharing" TargetMode="External"/><Relationship Id="rId3" Type="http://schemas.openxmlformats.org/officeDocument/2006/relationships/hyperlink" Target="https://drive.google.com/file/d/1ullETFcuhdNal8poDLK4UGyjODaOvSTd/view?usp=sharing" TargetMode="External"/><Relationship Id="rId4" Type="http://schemas.openxmlformats.org/officeDocument/2006/relationships/hyperlink" Target="https://drive.google.com/file/d/138FprQSVRLoHlBU5-s7MzC7Fw7Z2uzru/view?usp=sharing" TargetMode="External"/><Relationship Id="rId9" Type="http://schemas.openxmlformats.org/officeDocument/2006/relationships/hyperlink" Target="https://docs.google.com/document/d/1nTZi36dN-7ldX6yeB5Sph4CNuQjUT60wbnbtSIKlHUY/view" TargetMode="External"/><Relationship Id="rId5" Type="http://schemas.openxmlformats.org/officeDocument/2006/relationships/hyperlink" Target="https://drive.google.com/file/d/1gnTFTcWXIaFpNjCL3--pNTYN7fLKGD3N/view?usp=sharing" TargetMode="External"/><Relationship Id="rId6" Type="http://schemas.openxmlformats.org/officeDocument/2006/relationships/hyperlink" Target="https://drive.google.com/file/d/1ZRzMz-tCfQQ-xdTsPfPSPUuezyzaUgVC/view?usp=sharing" TargetMode="External"/><Relationship Id="rId7" Type="http://schemas.openxmlformats.org/officeDocument/2006/relationships/hyperlink" Target="https://docs.google.com/document/d/1nTZi36dN-7ldX6yeB5Sph4CNuQjUT60wbnbtSIKlHUY/edit?usp=sharing" TargetMode="External"/><Relationship Id="rId8" Type="http://schemas.openxmlformats.org/officeDocument/2006/relationships/hyperlink" Target="https://docs.google.com/document/d/1nTZi36dN-7ldX6yeB5Sph4CNuQjUT60wbnbtSIKlHUY/pub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2013786948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2013786948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https://drive.google.com/file/d/1Jn1Tr5n1wNATtrKt7y21zehtgArvhxWk/view?usp=sharing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https://drive.google.com/file/d/1ullETFcuhdNal8poDLK4UGyjODaOvSTd/view?usp=sharing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https://drive.google.com/file/d/138FprQSVRLoHlBU5-s7MzC7Fw7Z2uzru/view?usp=sharing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https://drive.google.com/file/d/1gnTFTcWXIaFpNjCL3--pNTYN7fLKGD3N/view?usp=sharing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https://drive.google.com/file/d/1ZRzMz-tCfQQ-xdTsPfPSPUuezyzaUgVC/view?usp=sharing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https://docs.google.com/document/d/1nTZi36dN-7ldX6yeB5Sph4CNuQjUT60wbnbtSIKlHUY/edit?usp=sharing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https://docs.google.com/document/d/1nTZi36dN-7ldX6yeB5Sph4CNuQjUT60wbnbtSIKlHUY/pub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https://docs.google.com/document/d/1nTZi36dN-7ldX6yeB5Sph4CNuQjUT60wbnbtSIKlHUY/view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https://docs.google.com/presentation/d/1gisYHDUh5lVknrmTA-bQHF38i5Gg9qNXGnf0DJQWSjk/edit?usp=sharing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https://docs.google.com/presentation/d/1gisYHDUh5lVknrmTA-bQHF38i5Gg9qNXGnf0DJQWSjk/pub?start=true&amp;loop=true&amp;delayms=3000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https://docs.google.com/presentation/d/1gisYHDUh5lVknrmTA-bQHF38i5Gg9qNXGnf0DJQWSjk/view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https://docs.google.com/presentation/d/1gisYHDUh5lVknrmTA-bQHF38i5Gg9qNXGnf0DJQWSjk/htmlpresent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SLIDES_API2013786948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SLIDES_API2013786948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SLIDES_API2013786948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SLIDES_API2013786948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SLIDES_API2013786948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SLIDES_API2013786948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sites.google.com/view/vogue-photo-booth-orange/home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rive.google.com/file/d/1QpTiTGFtM9xqrHFr3NrlOHazlavUN-IZ/view?usp=drivesdk" TargetMode="External"/><Relationship Id="rId4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 booth rental near me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https://sites.google.com/view/vogue-photo-booth-orange/home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edding photo booth rental near me" id="60" name="Google Shape;60;p14" title="wedding photo booth rental near me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04176" y="0"/>
            <a:ext cx="6135648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 booth rental near me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